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9CD1/7hIeMDSDBkbZMZVoJARK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978bf596c_0_24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13978bf596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3978bf596c_0_24"/>
          <p:cNvSpPr txBox="1"/>
          <p:nvPr/>
        </p:nvSpPr>
        <p:spPr>
          <a:xfrm>
            <a:off x="664050" y="2280225"/>
            <a:ext cx="5529900" cy="58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nl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Sterrenspel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1" lang="nl" sz="1500" u="none" cap="none" strike="noStrike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  <a:t>Daarna zei Herodes: </a:t>
            </a:r>
            <a:br>
              <a:rPr b="0" i="1" lang="nl" sz="1500" u="none" cap="none" strike="noStrike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nl" sz="1500" u="none" cap="none" strike="noStrike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  <a:t>‘Ga naar Betlehem en zoek uit waar het kind precies is.</a:t>
            </a:r>
            <a:br>
              <a:rPr b="0" i="1" lang="nl" sz="1500" u="none" cap="none" strike="noStrike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nl" sz="1500" u="none" cap="none" strike="noStrike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  <a:t>Matteüs 2:8</a:t>
            </a:r>
            <a:endParaRPr b="0" i="1" sz="1600" u="none" cap="none" strike="noStrike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br>
              <a:rPr b="1" lang="nl" sz="1600">
                <a:latin typeface="Calibri"/>
                <a:ea typeface="Calibri"/>
                <a:cs typeface="Calibri"/>
                <a:sym typeface="Calibri"/>
              </a:rPr>
            </a:b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Opdracht:	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Maak je eigen pion.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Gooi met de dobbelsteen </a:t>
            </a:r>
            <a:b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loop met je poppetje!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 komt het eerst </a:t>
            </a:r>
            <a:b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Bethlehem aan? 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 door te praten: 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wijze mannen werden ‘wijs’ genoemd omdat ze veel geleerd hadden. Ze bestudeerden de sterren en wisten daar veel vanaf. Waar weet jij veel over?</a:t>
            </a:r>
            <a:b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Wanneer ben je ‘wijs’ volgens jou? Wie vind jij wijs?</a:t>
            </a:r>
            <a:b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wijze mannen wilden een lange reis maken achter de ster aan. Waarom hadden ze er zoveel voor over denk je?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g13978bf596c_0_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76700" y="4113600"/>
            <a:ext cx="1775000" cy="265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